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97" r:id="rId2"/>
    <p:sldId id="301" r:id="rId3"/>
    <p:sldId id="302" r:id="rId4"/>
    <p:sldId id="303" r:id="rId5"/>
    <p:sldId id="304" r:id="rId6"/>
    <p:sldId id="305" r:id="rId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20">
          <p15:clr>
            <a:srgbClr val="A4A3A4"/>
          </p15:clr>
        </p15:guide>
        <p15:guide id="2" pos="28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4626"/>
    <a:srgbClr val="424242"/>
    <a:srgbClr val="014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93" autoAdjust="0"/>
    <p:restoredTop sz="86404" autoAdjust="0"/>
  </p:normalViewPr>
  <p:slideViewPr>
    <p:cSldViewPr snapToGrid="0" snapToObjects="1">
      <p:cViewPr varScale="1">
        <p:scale>
          <a:sx n="135" d="100"/>
          <a:sy n="135" d="100"/>
        </p:scale>
        <p:origin x="3440" y="160"/>
      </p:cViewPr>
      <p:guideLst>
        <p:guide orient="horz" pos="2120"/>
        <p:guide pos="28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2.jpg>
</file>

<file path=ppt/media/image3.jpeg>
</file>

<file path=ppt/media/image4.jpg>
</file>

<file path=ppt/media/image5.jpe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w Cen M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w Cen MT"/>
              </a:defRPr>
            </a:lvl1pPr>
          </a:lstStyle>
          <a:p>
            <a:fld id="{8A528A56-0C09-9D45-AF38-2EB719AA1485}" type="datetimeFigureOut">
              <a:rPr lang="en-US" smtClean="0"/>
              <a:pPr/>
              <a:t>10/19/22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w Cen M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w Cen MT"/>
              </a:defRPr>
            </a:lvl1pPr>
          </a:lstStyle>
          <a:p>
            <a:fld id="{077A81BB-9FFC-AE41-A1F5-79B83862649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642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5" y="0"/>
            <a:ext cx="4556125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AU" noProof="0"/>
              <a:t>Drag picture to placeholder or click icon to add</a:t>
            </a:r>
            <a:endParaRPr lang="en-US" noProof="0" dirty="0"/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07136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7185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9908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8583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51865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360488"/>
            <a:ext cx="4038600" cy="41303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noProof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226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noProof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5505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AU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5921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AU" noProof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6883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95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3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571344" y="0"/>
            <a:ext cx="4581600" cy="6872400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</p:pic>
      <p:pic>
        <p:nvPicPr>
          <p:cNvPr id="2" name="Picture 1" descr="269F7152-Edit.jpg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5" r="27248"/>
          <a:stretch/>
        </p:blipFill>
        <p:spPr>
          <a:xfrm>
            <a:off x="4571344" y="-1"/>
            <a:ext cx="4581600" cy="6875925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69506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348302"/>
            <a:ext cx="8388586" cy="443577"/>
          </a:xfrm>
        </p:spPr>
        <p:txBody>
          <a:bodyPr anchor="t"/>
          <a:lstStyle>
            <a:lvl1pPr>
              <a:defRPr sz="2800" baseline="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5" y="799353"/>
            <a:ext cx="8387705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800412"/>
            <a:ext cx="8226486" cy="4635496"/>
          </a:xfrm>
          <a:solidFill>
            <a:srgbClr val="D9D9D9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AU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37999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 background file_Blu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596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Yellow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7554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Charcoal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30919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4" y="1773238"/>
            <a:ext cx="8662989" cy="4679949"/>
          </a:xfrm>
        </p:spPr>
        <p:txBody>
          <a:bodyPr/>
          <a:lstStyle>
            <a:lvl1pPr>
              <a:spcBef>
                <a:spcPts val="500"/>
              </a:spcBef>
              <a:spcAft>
                <a:spcPts val="500"/>
              </a:spcAft>
              <a:defRPr/>
            </a:lvl1pPr>
            <a:lvl2pPr>
              <a:spcBef>
                <a:spcPts val="500"/>
              </a:spcBef>
              <a:spcAft>
                <a:spcPts val="500"/>
              </a:spcAft>
              <a:defRPr/>
            </a:lvl2pPr>
            <a:lvl3pPr>
              <a:spcBef>
                <a:spcPts val="500"/>
              </a:spcBef>
              <a:spcAft>
                <a:spcPts val="500"/>
              </a:spcAft>
              <a:defRPr/>
            </a:lvl3pPr>
            <a:lvl4pPr>
              <a:spcBef>
                <a:spcPts val="500"/>
              </a:spcBef>
              <a:spcAft>
                <a:spcPts val="500"/>
              </a:spcAft>
              <a:defRPr/>
            </a:lvl4pPr>
            <a:lvl5pPr>
              <a:spcBef>
                <a:spcPts val="500"/>
              </a:spcBef>
              <a:spcAft>
                <a:spcPts val="5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250825" y="1268413"/>
            <a:ext cx="8662988" cy="485791"/>
          </a:xfrm>
        </p:spPr>
        <p:txBody>
          <a:bodyPr tIns="0" rIns="0" bIns="0" anchor="ctr">
            <a:normAutofit/>
          </a:bodyPr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 userDrawn="1">
            <p:ph type="sldNum" sz="quarter" idx="14"/>
          </p:nvPr>
        </p:nvSpPr>
        <p:spPr>
          <a:xfrm>
            <a:off x="8664575" y="6586538"/>
            <a:ext cx="249238" cy="214312"/>
          </a:xfrm>
          <a:prstGeom prst="rect">
            <a:avLst/>
          </a:prstGeom>
        </p:spPr>
        <p:txBody>
          <a:bodyPr/>
          <a:lstStyle>
            <a:lvl1pPr>
              <a:defRPr>
                <a:latin typeface="Tw Cen MT"/>
              </a:defRPr>
            </a:lvl1pPr>
          </a:lstStyle>
          <a:p>
            <a:pPr>
              <a:defRPr/>
            </a:pPr>
            <a:fld id="{52BB8B37-7A6D-7E44-8812-991994B86F5A}" type="slidenum">
              <a:rPr lang="en-AU" smtClean="0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315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5013" y="0"/>
            <a:ext cx="4598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0162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0" r="38627"/>
          <a:stretch/>
        </p:blipFill>
        <p:spPr bwMode="auto">
          <a:xfrm>
            <a:off x="4546600" y="-8711"/>
            <a:ext cx="4597400" cy="6875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9" r="28483"/>
          <a:stretch/>
        </p:blipFill>
        <p:spPr>
          <a:xfrm>
            <a:off x="4546600" y="0"/>
            <a:ext cx="4597399" cy="6898609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5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418354"/>
            <a:ext cx="4150358" cy="6017555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AU" noProof="0"/>
              <a:t>Drag picture to placeholder or click icon to add</a:t>
            </a:r>
            <a:endParaRPr lang="en-US" noProof="0" dirty="0"/>
          </a:p>
        </p:txBody>
      </p:sp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838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760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152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174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28pt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8900"/>
            <a:ext cx="8229600" cy="4767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Sub-heading Bold… 24pt</a:t>
            </a:r>
          </a:p>
          <a:p>
            <a:pPr lvl="0"/>
            <a:r>
              <a:rPr lang="en-US" dirty="0"/>
              <a:t>Add body copy </a:t>
            </a:r>
          </a:p>
          <a:p>
            <a:r>
              <a:rPr lang="en-US" dirty="0"/>
              <a:t>Add bullet point</a:t>
            </a:r>
          </a:p>
          <a:p>
            <a:r>
              <a:rPr lang="en-US" dirty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Page </a:t>
            </a:r>
            <a:fld id="{3B11C02F-2186-5E4E-90C0-5210A150EF90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4" r:id="rId3"/>
    <p:sldLayoutId id="2147483715" r:id="rId4"/>
    <p:sldLayoutId id="2147483716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11" r:id="rId20"/>
    <p:sldLayoutId id="2147483712" r:id="rId21"/>
    <p:sldLayoutId id="2147483713" r:id="rId22"/>
    <p:sldLayoutId id="2147483714" r:id="rId23"/>
    <p:sldLayoutId id="2147483721" r:id="rId24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563369"/>
          </a:xfrm>
        </p:spPr>
        <p:txBody>
          <a:bodyPr/>
          <a:lstStyle/>
          <a:p>
            <a:r>
              <a:rPr lang="en-US" dirty="0">
                <a:latin typeface="Tw Cen MT" charset="0"/>
              </a:rPr>
              <a:t>Title</a:t>
            </a:r>
            <a:br>
              <a:rPr lang="en-US" b="0" dirty="0">
                <a:solidFill>
                  <a:schemeClr val="tx1"/>
                </a:solidFill>
                <a:latin typeface="Tw Cen MT" charset="0"/>
              </a:rPr>
            </a:br>
            <a:endParaRPr lang="en-US" b="0" dirty="0">
              <a:solidFill>
                <a:schemeClr val="tx1"/>
              </a:solidFill>
              <a:latin typeface="Tw Cen MT" charset="0"/>
            </a:endParaRPr>
          </a:p>
        </p:txBody>
      </p:sp>
      <p:sp>
        <p:nvSpPr>
          <p:cNvPr id="16386" name="Text Placeholder 2"/>
          <p:cNvSpPr>
            <a:spLocks noGrp="1"/>
          </p:cNvSpPr>
          <p:nvPr>
            <p:ph type="body" sz="quarter" idx="4294967295"/>
          </p:nvPr>
        </p:nvSpPr>
        <p:spPr bwMode="auto">
          <a:xfrm>
            <a:off x="366941" y="3360968"/>
            <a:ext cx="3963817" cy="852488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w Cen MT" charset="0"/>
              </a:rPr>
              <a:t>Presented by</a:t>
            </a:r>
            <a:endParaRPr lang="en-US" dirty="0">
              <a:latin typeface="Tw Cen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87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9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AU" dirty="0">
                <a:cs typeface="ＭＳ Ｐゴシック" charset="0"/>
              </a:rPr>
              <a:t>Title</a:t>
            </a:r>
          </a:p>
        </p:txBody>
      </p:sp>
      <p:sp>
        <p:nvSpPr>
          <p:cNvPr id="115715" name="Rectangle 10"/>
          <p:cNvSpPr>
            <a:spLocks noGrp="1"/>
          </p:cNvSpPr>
          <p:nvPr>
            <p:ph type="body" idx="4294967295"/>
          </p:nvPr>
        </p:nvSpPr>
        <p:spPr>
          <a:xfrm>
            <a:off x="240506" y="1098378"/>
            <a:ext cx="8662988" cy="52328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  <a:defRPr/>
            </a:pPr>
            <a:r>
              <a:rPr lang="en-US" dirty="0">
                <a:cs typeface="ＭＳ Ｐゴシック" charset="0"/>
              </a:rPr>
              <a:t>Presentation Outline</a:t>
            </a:r>
            <a:endParaRPr lang="en-US" sz="1050" dirty="0">
              <a:ea typeface="Tw Cen MT"/>
            </a:endParaRPr>
          </a:p>
          <a:p>
            <a:pPr marL="10795" lvl="1" indent="0">
              <a:buNone/>
            </a:pPr>
            <a:endParaRPr lang="en-US" sz="2400" dirty="0">
              <a:ea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395447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DD3E3-5B9D-8264-0B0A-466260771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4129F-03EB-81CC-DC7A-99E35138B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09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9ADFC-70E8-8DC5-6B1C-0D5D5ED6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003C9-CB62-BA37-2043-C7D0229C0D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0D432-C305-41BB-62CA-AE9C885607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72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49EE313-1670-1841-DC54-B60E321DD6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EDF22B-461F-5EF8-22FA-1B923AF1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075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D61DC-E0EC-1364-FE49-6242EC63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84EAB-C835-7ABE-F011-9DBC21A762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19881"/>
      </p:ext>
    </p:extLst>
  </p:cSld>
  <p:clrMapOvr>
    <a:masterClrMapping/>
  </p:clrMapOvr>
</p:sld>
</file>

<file path=ppt/theme/theme1.xml><?xml version="1.0" encoding="utf-8"?>
<a:theme xmlns:a="http://schemas.openxmlformats.org/drawingml/2006/main" name="PPT-template-standard_August15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PPT-template-standard_August15.potx</Template>
  <TotalTime>2584</TotalTime>
  <Words>7</Words>
  <Application>Microsoft Macintosh PowerPoint</Application>
  <PresentationFormat>On-screen Show (4:3)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Lucida Grande</vt:lpstr>
      <vt:lpstr>Tw Cen MT</vt:lpstr>
      <vt:lpstr>PPT-template-standard_August15</vt:lpstr>
      <vt:lpstr>Title </vt:lpstr>
      <vt:lpstr>Title</vt:lpstr>
      <vt:lpstr>PowerPoint Presentation</vt:lpstr>
      <vt:lpstr>PowerPoint Presentation</vt:lpstr>
      <vt:lpstr>PowerPoint Presentation</vt:lpstr>
      <vt:lpstr>PowerPoint Presentation</vt:lpstr>
    </vt:vector>
  </TitlesOfParts>
  <Company>Fuji Xerox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Davy Chileshe</dc:creator>
  <cp:lastModifiedBy>Xiangning Lyu</cp:lastModifiedBy>
  <cp:revision>182</cp:revision>
  <cp:lastPrinted>2018-09-14T06:38:57Z</cp:lastPrinted>
  <dcterms:created xsi:type="dcterms:W3CDTF">2015-01-08T03:10:23Z</dcterms:created>
  <dcterms:modified xsi:type="dcterms:W3CDTF">2022-10-19T11:26:28Z</dcterms:modified>
</cp:coreProperties>
</file>

<file path=docProps/thumbnail.jpeg>
</file>